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Elementi </a:t>
            </a:r>
            <a:r>
              <a:rPr lang="hr-HR"/>
              <a:t>topografske karte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Koji topografski znak koristimo za označavanje jama i špilja?</a:t>
            </a:r>
            <a:endParaRPr lang="en-US" sz="2800" dirty="0"/>
          </a:p>
        </p:txBody>
      </p:sp>
      <p:pic>
        <p:nvPicPr>
          <p:cNvPr id="3" name="Slika 2">
            <a:hlinkClick r:id="rId2" action="ppaction://hlinksldjump"/>
            <a:extLst>
              <a:ext uri="{FF2B5EF4-FFF2-40B4-BE49-F238E27FC236}">
                <a16:creationId xmlns:a16="http://schemas.microsoft.com/office/drawing/2014/main" id="{2BBB5C31-3793-4D21-851D-BAFCE997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33" y="3032974"/>
            <a:ext cx="2418954" cy="1088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lika 9">
            <a:hlinkClick r:id="rId4" action="ppaction://hlinksldjump"/>
            <a:extLst>
              <a:ext uri="{FF2B5EF4-FFF2-40B4-BE49-F238E27FC236}">
                <a16:creationId xmlns:a16="http://schemas.microsoft.com/office/drawing/2014/main" id="{0FDFE1D5-86F0-4887-B9CA-D357D340E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2" y="2997347"/>
            <a:ext cx="868816" cy="1259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Slika 11">
            <a:hlinkClick r:id="rId4" action="ppaction://hlinksldjump"/>
            <a:extLst>
              <a:ext uri="{FF2B5EF4-FFF2-40B4-BE49-F238E27FC236}">
                <a16:creationId xmlns:a16="http://schemas.microsoft.com/office/drawing/2014/main" id="{0A5C24CC-EB2E-48B9-B694-F69EE7D51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817" y="2781591"/>
            <a:ext cx="1353034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575353" y="272011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Autocesta u izgradnji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575353" y="393639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Željeznička pruga – dva kolosijeka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575353" y="515266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Željeznička pruga – jedan kolosijek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Koji tip </a:t>
            </a:r>
            <a:r>
              <a:rPr lang="hr-HR" sz="2800" b="1" dirty="0"/>
              <a:t>prometnice</a:t>
            </a:r>
            <a:r>
              <a:rPr lang="hr-HR" sz="2800" dirty="0"/>
              <a:t> prolazi kroz mjesto Brdovec te je na karti označena crnom bojom?</a:t>
            </a:r>
            <a:r>
              <a:rPr lang="hr-HR" i="1" dirty="0"/>
              <a:t> </a:t>
            </a:r>
            <a:endParaRPr lang="en-US" sz="2800" i="1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1DF1171-C10C-4A40-967A-DA871E84B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399" y="2504556"/>
            <a:ext cx="3487918" cy="408453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B15F352-E900-4E87-BE32-064AF807C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707" y="2670108"/>
            <a:ext cx="3627921" cy="315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Geografske pregledne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Topografske detaljne 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51589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Topografske pregledne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Topometrijske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U koji tip karata spada karta mjerila 1:5 000?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Granice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Naselja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Okvir karte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Vode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Koji od navedenih pojmova spada u matematičke elemente karte?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6806152" y="273401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Izobate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4458984" y="447439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Izohipse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2212069" y="273401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Izobare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nazivamo linije na karti koje spajaju mjesta iz nadmorske visine?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133</Words>
  <Application>Microsoft Office PowerPoint</Application>
  <PresentationFormat>Široki zaslon</PresentationFormat>
  <Paragraphs>32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Elementi topografske karte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22</cp:revision>
  <dcterms:created xsi:type="dcterms:W3CDTF">2021-01-04T08:54:24Z</dcterms:created>
  <dcterms:modified xsi:type="dcterms:W3CDTF">2021-08-15T14:26:50Z</dcterms:modified>
</cp:coreProperties>
</file>